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70" r:id="rId3"/>
    <p:sldId id="271" r:id="rId4"/>
    <p:sldId id="26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86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73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655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364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782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2259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6793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17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000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25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635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9300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1285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31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10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08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86807-E671-4A82-9568-181EC1D9BA25}" type="datetimeFigureOut">
              <a:rPr lang="ru-RU" smtClean="0"/>
              <a:t>30.06.2022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247F5C0-BBCE-48D4-8285-915EA08B008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734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852572-BCAF-4B12-87C3-C25BEA876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3345567"/>
            <a:ext cx="7766936" cy="1646302"/>
          </a:xfrm>
        </p:spPr>
        <p:txBody>
          <a:bodyPr/>
          <a:lstStyle/>
          <a:p>
            <a:pPr algn="ctr"/>
            <a:r>
              <a:rPr lang="en-US" dirty="0"/>
              <a:t>WASP_SLAYER</a:t>
            </a:r>
            <a:br>
              <a:rPr lang="ru-RU" dirty="0"/>
            </a:b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B73FBD-4A13-4131-8283-A53AC6094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5064" y="5739559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Проект выполнил: </a:t>
            </a:r>
            <a:r>
              <a:rPr lang="ru-RU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Калилец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Владимир Алексеевич</a:t>
            </a:r>
          </a:p>
          <a:p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Преподаватель: Усов Сергей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Константинович</a:t>
            </a:r>
            <a:endParaRPr lang="ru-RU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ru-RU" dirty="0"/>
              <a:t>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E0E078-1ECF-4F1A-985E-FBE6FA518AA8}"/>
              </a:ext>
            </a:extLst>
          </p:cNvPr>
          <p:cNvSpPr txBox="1"/>
          <p:nvPr/>
        </p:nvSpPr>
        <p:spPr>
          <a:xfrm>
            <a:off x="6835376" y="6488668"/>
            <a:ext cx="6467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Хабаровск, КГАОУ ДО РМЦ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“IT-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Куб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24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DFFAAE-E2ED-434E-8D21-7C51F00F4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Введение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4BB464-41DE-412C-B0B6-4E4D529A4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1714500" cy="1866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EA6AF2F-7825-41CB-8069-97370365F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515" y="3959733"/>
            <a:ext cx="2143125" cy="21431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F9B699A-BEDE-4F27-A93A-C1ED9740A5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3" y="1930400"/>
            <a:ext cx="3552825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6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3D6F3-4CAE-4774-98DE-BB0384E6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596668" cy="808383"/>
          </a:xfrm>
        </p:spPr>
        <p:txBody>
          <a:bodyPr/>
          <a:lstStyle/>
          <a:p>
            <a:r>
              <a:rPr lang="ru-RU" dirty="0"/>
              <a:t>Возможности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90E127A-8676-41CD-BB29-3C1724F0A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661898"/>
            <a:ext cx="3756834" cy="1878417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10CA939-D595-497A-BF3E-497544943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2713425"/>
            <a:ext cx="3756834" cy="187841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0076DCD-CB07-4F0B-87B5-D1CC11C032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67" y="4870700"/>
            <a:ext cx="3756834" cy="1878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C26023-A528-4CA2-9DA6-B8C96B4ECA63}"/>
              </a:ext>
            </a:extLst>
          </p:cNvPr>
          <p:cNvSpPr txBox="1"/>
          <p:nvPr/>
        </p:nvSpPr>
        <p:spPr>
          <a:xfrm>
            <a:off x="3978535" y="1411550"/>
            <a:ext cx="2032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Материалы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1135AF-35BE-41CB-916D-BDC5BD1B1903}"/>
              </a:ext>
            </a:extLst>
          </p:cNvPr>
          <p:cNvSpPr txBox="1"/>
          <p:nvPr/>
        </p:nvSpPr>
        <p:spPr>
          <a:xfrm>
            <a:off x="4074715" y="3429000"/>
            <a:ext cx="1840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Анимации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570A94-A204-4EB6-A71A-301BBA5BB584}"/>
              </a:ext>
            </a:extLst>
          </p:cNvPr>
          <p:cNvSpPr txBox="1"/>
          <p:nvPr/>
        </p:nvSpPr>
        <p:spPr>
          <a:xfrm>
            <a:off x="4298334" y="5809908"/>
            <a:ext cx="1393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accent1"/>
                </a:solidFill>
              </a:rPr>
              <a:t>Физика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3104D1-3FF4-47FF-8312-C0D97DF0CB91}"/>
              </a:ext>
            </a:extLst>
          </p:cNvPr>
          <p:cNvSpPr txBox="1"/>
          <p:nvPr/>
        </p:nvSpPr>
        <p:spPr>
          <a:xfrm>
            <a:off x="5872641" y="1934770"/>
            <a:ext cx="63193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Возможности движка:</a:t>
            </a:r>
          </a:p>
          <a:p>
            <a:r>
              <a:rPr lang="ru-RU" dirty="0"/>
              <a:t>	1. отрисовка 3</a:t>
            </a:r>
            <a:r>
              <a:rPr lang="en-US" dirty="0"/>
              <a:t>D </a:t>
            </a:r>
            <a:r>
              <a:rPr lang="ru-RU" dirty="0"/>
              <a:t>моделей с поддержкой цвета, </a:t>
            </a:r>
          </a:p>
          <a:p>
            <a:r>
              <a:rPr lang="ru-RU" dirty="0"/>
              <a:t>		нормалей, текстур, карты нормалей.</a:t>
            </a:r>
          </a:p>
          <a:p>
            <a:r>
              <a:rPr lang="ru-RU" dirty="0"/>
              <a:t>	2. возможность подгружать модели из *</a:t>
            </a:r>
            <a:r>
              <a:rPr lang="en-US" dirty="0"/>
              <a:t>.obj </a:t>
            </a:r>
            <a:r>
              <a:rPr lang="ru-RU" dirty="0"/>
              <a:t>файлов.</a:t>
            </a:r>
          </a:p>
          <a:p>
            <a:r>
              <a:rPr lang="ru-RU" dirty="0"/>
              <a:t>	3. наличие </a:t>
            </a:r>
            <a:r>
              <a:rPr lang="en-US" dirty="0"/>
              <a:t>sky box (</a:t>
            </a:r>
            <a:r>
              <a:rPr lang="ru-RU" dirty="0"/>
              <a:t>неба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r>
              <a:rPr lang="ru-RU" dirty="0"/>
              <a:t>	4. наличие мягких теней.</a:t>
            </a:r>
          </a:p>
          <a:p>
            <a:r>
              <a:rPr lang="ru-RU" dirty="0"/>
              <a:t>	5. простая физика.</a:t>
            </a:r>
          </a:p>
          <a:p>
            <a:r>
              <a:rPr lang="ru-RU" dirty="0"/>
              <a:t>	6. возможность </a:t>
            </a:r>
            <a:r>
              <a:rPr lang="ru-RU" dirty="0" err="1"/>
              <a:t>отрисовывать</a:t>
            </a:r>
            <a:r>
              <a:rPr lang="ru-RU" dirty="0"/>
              <a:t> 2</a:t>
            </a:r>
            <a:r>
              <a:rPr lang="en-US" dirty="0"/>
              <a:t>D </a:t>
            </a:r>
            <a:r>
              <a:rPr lang="ru-RU" dirty="0"/>
              <a:t>объекты (</a:t>
            </a:r>
            <a:r>
              <a:rPr lang="en-US" dirty="0"/>
              <a:t>UI</a:t>
            </a:r>
            <a:r>
              <a:rPr lang="ru-RU" dirty="0"/>
              <a:t>).</a:t>
            </a:r>
            <a:endParaRPr lang="en-US" dirty="0"/>
          </a:p>
          <a:p>
            <a:r>
              <a:rPr lang="en-US" dirty="0"/>
              <a:t>	7</a:t>
            </a:r>
            <a:r>
              <a:rPr lang="ru-RU" dirty="0"/>
              <a:t>. возможность работы со звуком.</a:t>
            </a:r>
          </a:p>
          <a:p>
            <a:r>
              <a:rPr lang="ru-RU" dirty="0"/>
              <a:t>	8. отслеживание нажатий.</a:t>
            </a:r>
          </a:p>
          <a:p>
            <a:r>
              <a:rPr lang="ru-RU" dirty="0"/>
              <a:t>	9. инструмент для создания простых анимации. </a:t>
            </a:r>
          </a:p>
          <a:p>
            <a:r>
              <a:rPr lang="ru-RU" dirty="0"/>
              <a:t>	10. возможность добавлять источники света</a:t>
            </a:r>
          </a:p>
          <a:p>
            <a:r>
              <a:rPr lang="ru-RU" dirty="0"/>
              <a:t>	11. возможность написания своих шейдеров. </a:t>
            </a:r>
          </a:p>
          <a:p>
            <a:r>
              <a:rPr lang="ru-RU" dirty="0"/>
              <a:t>	12. переключение между сценами. 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2972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7A5FE-D6A4-446B-B115-7AAAF8948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59907"/>
          </a:xfrm>
        </p:spPr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C841FD-57A4-4D7D-A1DA-81F68EC16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9507"/>
            <a:ext cx="8596668" cy="4443229"/>
          </a:xfrm>
        </p:spPr>
        <p:txBody>
          <a:bodyPr/>
          <a:lstStyle/>
          <a:p>
            <a:pPr marL="0" indent="0">
              <a:buNone/>
            </a:pPr>
            <a:endParaRPr lang="ru-RU" dirty="0"/>
          </a:p>
          <a:p>
            <a:pPr lvl="4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E57E3C-FEE2-49D3-AB2B-868138BFC1E9}"/>
              </a:ext>
            </a:extLst>
          </p:cNvPr>
          <p:cNvSpPr txBox="1"/>
          <p:nvPr/>
        </p:nvSpPr>
        <p:spPr>
          <a:xfrm>
            <a:off x="2804114" y="5925234"/>
            <a:ext cx="5060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Спасибо за внимание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0D17FA9-E228-4C67-B419-99C21625D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011" y="1482005"/>
            <a:ext cx="4286250" cy="3934136"/>
          </a:xfrm>
          <a:prstGeom prst="rect">
            <a:avLst/>
          </a:prstGeo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CAE8A476-5FFE-4921-88A1-50BD03BCC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638086"/>
            <a:ext cx="4804179" cy="386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549</TotalTime>
  <Words>149</Words>
  <Application>Microsoft Office PowerPoint</Application>
  <PresentationFormat>Широкоэкранный</PresentationFormat>
  <Paragraphs>26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Аспект</vt:lpstr>
      <vt:lpstr>WASP_SLAYER  </vt:lpstr>
      <vt:lpstr>Введение</vt:lpstr>
      <vt:lpstr>Возможности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WASP_SLAYER</dc:title>
  <dc:creator>Professional</dc:creator>
  <cp:lastModifiedBy>Professional</cp:lastModifiedBy>
  <cp:revision>27</cp:revision>
  <dcterms:created xsi:type="dcterms:W3CDTF">2022-06-14T09:09:51Z</dcterms:created>
  <dcterms:modified xsi:type="dcterms:W3CDTF">2022-06-30T04:33:07Z</dcterms:modified>
</cp:coreProperties>
</file>

<file path=docProps/thumbnail.jpeg>
</file>